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1" r:id="rId3"/>
    <p:sldId id="257" r:id="rId4"/>
    <p:sldId id="258" r:id="rId5"/>
    <p:sldId id="259" r:id="rId6"/>
    <p:sldId id="267" r:id="rId7"/>
    <p:sldId id="268" r:id="rId8"/>
    <p:sldId id="261" r:id="rId9"/>
    <p:sldId id="26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61134" autoAdjust="0"/>
  </p:normalViewPr>
  <p:slideViewPr>
    <p:cSldViewPr snapToGrid="0">
      <p:cViewPr varScale="1">
        <p:scale>
          <a:sx n="41" d="100"/>
          <a:sy n="41" d="100"/>
        </p:scale>
        <p:origin x="158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D54C-A023-4B71-8E75-8FA5339ED7F5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894B-7A2A-4F2B-877E-5CA406E7A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6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F894B-7A2A-4F2B-877E-5CA406E7A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i="1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Bienvenida y presentaciones.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i="1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Reparte los materiales, si tienes alguno.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70C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 solo por estar vivos, todos hemos estado expuestos a una cierta cantidad de estafas. Cada uno de nosotros probablemente tenemos algunas estrategias para lidiar con las estafas, formas de detectarlas e ideas para evitarlas. Espero que podamos compartir algunas de esas experiencias hoy, porque juntos, podemos ser más fuertes que los estafadores.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2F894B-7A2A-4F2B-877E-5CA406E7ACB7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07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estafas suelen comenzar cuando alguien te llama o te envía un mensaje de texto. O cuando recibes un email o una tarjeta por correo. Las llamadas y mensajes están repletos de felicitaciones y emoción ¡qué suerte tienes! Es probable que la persona que llama por teléfono hable muy rápido y que aparente esté muy feliz por ti.</a:t>
            </a:r>
          </a:p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decirte que te has ganado un premio, un sorteo con un gran premio en dinero en efectivo o una lotería en la que no recuerdas haber participado. A menudo, te mencionarán una lotería extranjera, por ejemplo, </a:t>
            </a:r>
            <a:r>
              <a:rPr lang="es-US" sz="1800" dirty="0" err="1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Canadian </a:t>
            </a:r>
            <a:r>
              <a:rPr lang="es-US" sz="1800" dirty="0" err="1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Lottery</a:t>
            </a: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El Gordo. Tal vez te digan que ganaste unas vacaciones o un crucero con todos los gastos pagados. Los estafadores hacen que todos los premios parezcan increíbles y te insisten para que actúes </a:t>
            </a:r>
            <a:r>
              <a:rPr lang="es-US" sz="1800" dirty="0" err="1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rapido</a:t>
            </a: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reclamar tu premio.</a:t>
            </a:r>
          </a:p>
          <a:p>
            <a:endParaRPr lang="en-US" dirty="0"/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b="1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DISCUSIÓN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¿Alguno de los presentes aquí ha recibido un mensaje que dice que ganaste algo importante, como la lotería u otro premio? ¿Podrías contarnos qué te dijeron y cómo respondiste?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2F894B-7A2A-4F2B-877E-5CA406E7ACB7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94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esto es lo que sucede a continuación.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dicen que hay que pagar cargos, impuestos o aranceles de aduana. Te dicen que debes pagar </a:t>
            </a:r>
            <a:r>
              <a:rPr lang="es-US" sz="1800" b="1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</a:t>
            </a: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poder recibir el premio.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¿Pero por qué funcionan estas estafas?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estafadores pueden ser convincentes y sofisticados.  Se aprovechan de diferentes emociones, el miedo a perderse algo o el entusiasmo, y te presionan para que envíes dinero o compartas información personal antes de que tengas tiempo de pensarlo.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Plantean razones que parecen “lógicas” para que no le cuentes a nadie lo que está pasando. Quieren que tomes rápidamente la decisión de enviar dinero antes de darte tiempo para pedirle consejo a alguien.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2F894B-7A2A-4F2B-877E-5CA406E7ACB7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84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estafadores quieren tu dinero. Y te pedirán que envíes dinero en efectivo, o que lo hagas a través de una transferencia de dinero, tarjeta prepagada, tarjeta regalo o criptomonedas, que son todos medios de pago difíciles de rastrear.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70C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se utiliza cualquiera de estos métodos para enviar dinero, es como si se enviara dinero en efectivo, y es casi imposible recuperarlo después de enviarlo. Ningún negocio honesto te pedirá que le envíes un pago de esa manera.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b="1" baseline="0" dirty="0"/>
              <a:t>DISCUSIÓN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Hablemos ahora sobre algunas de las señales de esta estafa. Para empezar, si alguien te dice que te ganaste una lotería o sorteo en el que no participaste, es probable que sea una estafa. ¿Qué otros señales detectaste?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</a:t>
            </a: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persona que llama inesperadamente te apura para que actúes rápidamente antes de que lo puedas pensar.</a:t>
            </a: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Alguien te dice que pagues a cambio de un premio.</a:t>
            </a: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Alguien te llama inesperadamente y quiere que le des los números de tu tarjeta de crédito o cuenta bancaria.</a:t>
            </a: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piden que envíes el pago por medio de una tarjeta de regalo, transferencia de dinero o criptomonedas.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2F894B-7A2A-4F2B-877E-5CA406E7ACB7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98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recibes un mensaje inesperado que dice que te ganaste un premio, pisa el freno. Respira hondo y haz una pausa. No le des a nadie datos tales como tu número de Seguro Social, ni tampoco los números de tu cuenta bancaria y tarjeta de crédito. No compartas esa información con alguien que te llame inesperadamente y te diga que la necesita. Y nunca le envíes dinero en efectivo a nadie ni le pagues con tarjetas de regalo, transferencias de dinero o criptomonedas.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70C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tienes dudas sobre una llamada o mensaje, habla con una persona de tu confianza y escucha su opinión.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b="1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DISCUSIÓN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¿Alguien desea compartir su estrategia para detectar estafas? ¿Buscas información en línea o tienes amigos a quien consultar? Cuando te enteras de una estafa ¿compartes la información con tus amigos?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2F894B-7A2A-4F2B-877E-5CA406E7ACB7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69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 son precisamente los tipos de conversaciones que esperamos que tengas cuando te conectes con tus amigos y familiares. Porque ya tienes esta experiencia y sabes mucho sobre muchas cosas, incluso cómo detectar y evitar este tipo de estafas.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Apuesto a que conoces a alguien que podría beneficiarse de un poco de ayuda o información adicional. Así que pásalo. Habla con ellos. Comparte tu experiencia. Dales un volante o un </a:t>
            </a:r>
            <a:r>
              <a:rPr lang="es-US" sz="1800" dirty="0" err="1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marcalibros</a:t>
            </a: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recordarles. Diles dónde pueden encontrar más información en el sitio web de la FTC, en ftc.gov/</a:t>
            </a:r>
            <a:r>
              <a:rPr lang="es-US" sz="1800" dirty="0" err="1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pasalo</a:t>
            </a: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2F894B-7A2A-4F2B-877E-5CA406E7ACB7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55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8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tú o alguien que conoces detecta una estafa, a la Comisión Federal de Comercio le gustaría saberlo. Por favor, visita el sitio web ReporteFraude.ftc.gov o llama al 1-877-FTC-HELP para reportar una estafa. Al denunciar un fraude, puedes ayudar a los investigadores de la FTC a identificar a los estafadores y detenerlos antes de que obtengan el dinero que alguien ganó con tanto esfuerzo. Realmente hace la diferencia.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2F894B-7A2A-4F2B-877E-5CA406E7ACB7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41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s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Gracias por tomar el tiempo de hablar conmigo hoy y por compartir tus historias con el grupo. Espero que haya sido útil. ¿Preguntas?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s-US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te reúnes en persona, recuerda a las personas que asistieron que se lleven materiales para sí mismas y para sus amigos y familiares.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s-US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¡Gracias!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2F894B-7A2A-4F2B-877E-5CA406E7ACB7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71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2E1CEB8-B021-48B1-B97D-6C10F1E16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/>
          <a:stretch/>
        </p:blipFill>
        <p:spPr>
          <a:xfrm>
            <a:off x="-1" y="-11433"/>
            <a:ext cx="12192001" cy="6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1C72B-8F53-476D-9BBA-D0CAB2FA6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98242-E51D-49A6-82EB-48F9D9FAD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4964-625A-40EF-87A3-A142654D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9EEC0-97E3-4EAB-A8BE-B8FA1439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83145-0434-49B4-AF12-C7BCE756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9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E1CEB8-B021-48B1-B97D-6C10F1E16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/>
        </p:blipFill>
        <p:spPr>
          <a:xfrm>
            <a:off x="-1" y="-11433"/>
            <a:ext cx="12192001" cy="6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8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A3A6A57-FC89-46AC-A8B6-FEBD1109E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5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748259-5DD2-4F85-8C89-56C769117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" y="0"/>
            <a:ext cx="12190873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2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4A146F-C2A5-4173-A9EF-A24644B8E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4" y="0"/>
            <a:ext cx="12187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8C79-F875-48FD-B352-F7F8E90D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A8CF4-4DF2-4C09-82DF-50D9735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13FCC-0F33-43C4-A641-3FB2891C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E4130-BC96-451E-AB63-E864A741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4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0F82C-15A4-4BB1-9385-848F7B7D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A4B6E-5226-4C90-8985-5D5D5782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0B88-49D0-4F0C-9B50-FE726432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809F-2742-4037-8FAF-6B57B87C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925F4-79F3-4537-B14F-D5BCBA8D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1BB9-14E6-408B-8550-F60462E78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327F1-2B69-41D2-AD5E-18AB278B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D08F-F71E-4838-883D-22B1AB98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FA704-DDE7-465B-875C-A66F61BD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5CD3-DAC8-46F9-B0EB-CE8FF727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F394-B231-499C-BFFB-11A503BA8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7CBB6-66D7-459A-A8FA-D1AC790A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71B2B-D644-4D9A-9C77-DAEDE6FC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CC1E-DA33-49BD-9AC3-EC7CE94E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973E-A44D-45E9-AA0F-3313CFCC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3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C6A2-6CA8-4177-AB0B-FA520D77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A41A-85C3-4BFC-841E-A510BE20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97E6-0F82-421A-9705-4618E7DD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1099-BE66-4425-B3EA-9E88441A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B7ED-AF0B-4F96-9810-8CCEB956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A3A6A57-FC89-46AC-A8B6-FEBD1109E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8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1C72B-8F53-476D-9BBA-D0CAB2FA6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98242-E51D-49A6-82EB-48F9D9FAD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4964-625A-40EF-87A3-A142654D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9EEC0-97E3-4EAB-A8BE-B8FA1439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83145-0434-49B4-AF12-C7BCE756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5748259-5DD2-4F85-8C89-56C769117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4A146F-C2A5-4173-A9EF-A24644B8E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1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9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8C79-F875-48FD-B352-F7F8E90D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A8CF4-4DF2-4C09-82DF-50D9735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13FCC-0F33-43C4-A641-3FB2891C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E4130-BC96-451E-AB63-E864A741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0F82C-15A4-4BB1-9385-848F7B7D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A4B6E-5226-4C90-8985-5D5D5782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0B88-49D0-4F0C-9B50-FE726432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809F-2742-4037-8FAF-6B57B87C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925F4-79F3-4537-B14F-D5BCBA8D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1BB9-14E6-408B-8550-F60462E78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327F1-2B69-41D2-AD5E-18AB278B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D08F-F71E-4838-883D-22B1AB98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FA704-DDE7-465B-875C-A66F61BD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5CD3-DAC8-46F9-B0EB-CE8FF727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F394-B231-499C-BFFB-11A503BA8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7CBB6-66D7-459A-A8FA-D1AC790A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71B2B-D644-4D9A-9C77-DAEDE6FC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CC1E-DA33-49BD-9AC3-EC7CE94E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973E-A44D-45E9-AA0F-3313CFCC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C6A2-6CA8-4177-AB0B-FA520D77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A41A-85C3-4BFC-841E-A510BE20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97E6-0F82-421A-9705-4618E7DD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1099-BE66-4425-B3EA-9E88441A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B7ED-AF0B-4F96-9810-8CCEB956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3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D31B-6256-4BA3-A398-0162C524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57AFD-D7B3-448C-A725-171478E2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E09EC-3B8F-4796-942C-A7F1B39B8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5962-18F8-4BEB-9BBE-A75668510FBC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A487-05B9-4038-946D-229724ED3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FD68-DAD6-4748-8540-399AE080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E90C-0AC6-48CF-8D50-8BDD3960D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D31B-6256-4BA3-A398-0162C524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57AFD-D7B3-448C-A725-171478E2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E09EC-3B8F-4796-942C-A7F1B39B8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5962-18F8-4BEB-9BBE-A75668510FB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A487-05B9-4038-946D-229724ED3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FD68-DAD6-4748-8540-399AE080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84517-9AB6-49A4-BD96-ED76AC4A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101" y="5697260"/>
            <a:ext cx="2988075" cy="8897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9A7FA0-38DE-4DC4-B9A9-FB68BB255AC1}"/>
              </a:ext>
            </a:extLst>
          </p:cNvPr>
          <p:cNvCxnSpPr/>
          <p:nvPr/>
        </p:nvCxnSpPr>
        <p:spPr>
          <a:xfrm>
            <a:off x="6096000" y="5799221"/>
            <a:ext cx="0" cy="6858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F08DBB-8C5B-4B28-AC2A-899D7534A1D0}"/>
              </a:ext>
            </a:extLst>
          </p:cNvPr>
          <p:cNvSpPr txBox="1"/>
          <p:nvPr/>
        </p:nvSpPr>
        <p:spPr>
          <a:xfrm>
            <a:off x="6236369" y="5880511"/>
            <a:ext cx="32393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ftc.gov/pasalo</a:t>
            </a:r>
          </a:p>
        </p:txBody>
      </p:sp>
    </p:spTree>
    <p:extLst>
      <p:ext uri="{BB962C8B-B14F-4D97-AF65-F5344CB8AC3E}">
        <p14:creationId xmlns:p14="http://schemas.microsoft.com/office/powerpoint/2010/main" val="16782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AC50-5436-4462-95A2-7FC1897FA2DC}"/>
              </a:ext>
            </a:extLst>
          </p:cNvPr>
          <p:cNvSpPr txBox="1">
            <a:spLocks/>
          </p:cNvSpPr>
          <p:nvPr/>
        </p:nvSpPr>
        <p:spPr>
          <a:xfrm>
            <a:off x="3365770" y="3116093"/>
            <a:ext cx="8161506" cy="804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US" sz="6000" b="1">
                <a:latin typeface="Arial" panose="020B0604020202020204" pitchFamily="34" charset="0"/>
                <a:cs typeface="Arial" panose="020B0604020202020204" pitchFamily="34" charset="0"/>
              </a:rPr>
              <a:t>Estafas “usted ganó”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1AE7A-ABFC-4D29-BC5E-B88754006CA1}"/>
              </a:ext>
            </a:extLst>
          </p:cNvPr>
          <p:cNvCxnSpPr>
            <a:cxnSpLocks/>
          </p:cNvCxnSpPr>
          <p:nvPr/>
        </p:nvCxnSpPr>
        <p:spPr>
          <a:xfrm>
            <a:off x="3161241" y="2998243"/>
            <a:ext cx="0" cy="114167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6110E05-F3EC-B91B-9045-758B374CF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8735" y="2998243"/>
            <a:ext cx="1141678" cy="1141678"/>
          </a:xfrm>
          <a:prstGeom prst="ellipse">
            <a:avLst/>
          </a:prstGeom>
          <a:solidFill>
            <a:srgbClr val="D9E9E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AC60FF6-B6C6-7675-8C5F-BA3501B06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8552" y="3108547"/>
            <a:ext cx="974127" cy="10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US" b="1">
                <a:latin typeface="Arial" panose="020B0604020202020204" pitchFamily="34" charset="0"/>
                <a:cs typeface="Arial" panose="020B0604020202020204" pitchFamily="34" charset="0"/>
              </a:rPr>
              <a:t>Cómo funciona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202499" y="2430049"/>
            <a:ext cx="9557360" cy="39399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 rtl="0">
              <a:lnSpc>
                <a:spcPct val="110000"/>
              </a:lnSpc>
              <a:buClr>
                <a:srgbClr val="007481"/>
              </a:buClr>
              <a:buBlip>
                <a:blip r:embed="rId3"/>
              </a:buBlip>
            </a:pPr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llamada, mensaje de texto, email o material enviado por correo que dice “usted ganó”</a:t>
            </a:r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0" lvl="1" indent="-347663" rtl="0">
              <a:lnSpc>
                <a:spcPct val="150000"/>
              </a:lnSpc>
              <a:spcAft>
                <a:spcPts val="6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r>
              <a:rPr lang="es-US" sz="2800">
                <a:latin typeface="Arial" panose="020B0604020202020204" pitchFamily="34" charset="0"/>
                <a:cs typeface="Arial" panose="020B0604020202020204" pitchFamily="34" charset="0"/>
              </a:rPr>
              <a:t>¡Un premio!</a:t>
            </a:r>
          </a:p>
          <a:p>
            <a:pPr marL="2286000" lvl="1" indent="-347663" rtl="0">
              <a:lnSpc>
                <a:spcPct val="150000"/>
              </a:lnSpc>
              <a:spcAft>
                <a:spcPts val="6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r>
              <a:rPr lang="es-US" sz="2800">
                <a:latin typeface="Arial" panose="020B0604020202020204" pitchFamily="34" charset="0"/>
                <a:cs typeface="Arial" panose="020B0604020202020204" pitchFamily="34" charset="0"/>
              </a:rPr>
              <a:t>¡Un sorteo!</a:t>
            </a:r>
          </a:p>
          <a:p>
            <a:pPr marL="2286000" lvl="1" indent="-347663" rtl="0">
              <a:lnSpc>
                <a:spcPct val="150000"/>
              </a:lnSpc>
              <a:spcAft>
                <a:spcPts val="6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r>
              <a:rPr lang="es-US" sz="2800">
                <a:latin typeface="Arial" panose="020B0604020202020204" pitchFamily="34" charset="0"/>
                <a:cs typeface="Arial" panose="020B0604020202020204" pitchFamily="34" charset="0"/>
              </a:rPr>
              <a:t>¡Una lotería!</a:t>
            </a:r>
          </a:p>
          <a:p>
            <a:pPr marL="2286000" lvl="1" indent="-347663" rtl="0">
              <a:lnSpc>
                <a:spcPct val="150000"/>
              </a:lnSpc>
              <a:spcAft>
                <a:spcPts val="6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r>
              <a:rPr lang="es-US" sz="2800">
                <a:latin typeface="Arial" panose="020B0604020202020204" pitchFamily="34" charset="0"/>
                <a:cs typeface="Arial" panose="020B0604020202020204" pitchFamily="34" charset="0"/>
              </a:rPr>
              <a:t>¡Unas vacaciones o un crucero!</a:t>
            </a:r>
          </a:p>
        </p:txBody>
      </p:sp>
    </p:spTree>
    <p:extLst>
      <p:ext uri="{BB962C8B-B14F-4D97-AF65-F5344CB8AC3E}">
        <p14:creationId xmlns:p14="http://schemas.microsoft.com/office/powerpoint/2010/main" val="116939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US" b="1">
                <a:latin typeface="Arial" panose="020B0604020202020204" pitchFamily="34" charset="0"/>
                <a:cs typeface="Arial" panose="020B0604020202020204" pitchFamily="34" charset="0"/>
              </a:rPr>
              <a:t>Lo que sucede a continuación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409125" y="1887852"/>
            <a:ext cx="9373749" cy="37419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estafadores te dicen que debes pagar cargos, impuestos, aranceles de aduana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Los estafadores te presionan para que actúes de inmediato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Los estafadores se aprovechan de tus emociones 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Los estafadores te dicen que lo mantengas en secreto</a:t>
            </a:r>
          </a:p>
        </p:txBody>
      </p:sp>
    </p:spTree>
    <p:extLst>
      <p:ext uri="{BB962C8B-B14F-4D97-AF65-F5344CB8AC3E}">
        <p14:creationId xmlns:p14="http://schemas.microsoft.com/office/powerpoint/2010/main" val="328696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US" b="1">
                <a:latin typeface="Arial" panose="020B0604020202020204" pitchFamily="34" charset="0"/>
                <a:cs typeface="Arial" panose="020B0604020202020204" pitchFamily="34" charset="0"/>
              </a:rPr>
              <a:t>Dinero, dinero y más dinero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2575910" y="2141952"/>
            <a:ext cx="8184817" cy="43703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Dinero en efectivo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Transferencia de dinero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Tarjeta de regalo o tarjeta prepagada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Criptomonedas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Números de tarjeta de crédito o de cuenta   bancaria</a:t>
            </a:r>
          </a:p>
        </p:txBody>
      </p:sp>
    </p:spTree>
    <p:extLst>
      <p:ext uri="{BB962C8B-B14F-4D97-AF65-F5344CB8AC3E}">
        <p14:creationId xmlns:p14="http://schemas.microsoft.com/office/powerpoint/2010/main" val="186216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-US" b="1">
                <a:latin typeface="Arial" panose="020B0604020202020204" pitchFamily="34" charset="0"/>
                <a:cs typeface="Arial" panose="020B0604020202020204" pitchFamily="34" charset="0"/>
              </a:rPr>
              <a:t>Qué hacer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2542784" y="2478505"/>
            <a:ext cx="7856084" cy="30973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Frena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No des información personal o financiera</a:t>
            </a:r>
          </a:p>
          <a:p>
            <a:pPr rtl="0">
              <a:lnSpc>
                <a:spcPct val="150000"/>
              </a:lnSpc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No envíes ningún pago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7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2235200" y="3190462"/>
            <a:ext cx="8953500" cy="2435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rtl="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Comienza una conversación</a:t>
            </a:r>
          </a:p>
          <a:p>
            <a:pPr rtl="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Comparte lo que sabes, tus estrategias e ideas</a:t>
            </a:r>
          </a:p>
          <a:p>
            <a:pPr rtl="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Obtén más información en ftc.gov/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pasalo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 of people chatting">
            <a:extLst>
              <a:ext uri="{FF2B5EF4-FFF2-40B4-BE49-F238E27FC236}">
                <a16:creationId xmlns:a16="http://schemas.microsoft.com/office/drawing/2014/main" id="{366F1C9C-4ECE-4EAD-9167-89358F915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694499"/>
            <a:ext cx="991925" cy="991925"/>
          </a:xfrm>
          <a:prstGeom prst="rect">
            <a:avLst/>
          </a:prstGeom>
        </p:spPr>
      </p:pic>
      <p:pic>
        <p:nvPicPr>
          <p:cNvPr id="7" name="Picture 6" descr="Icon of laptop">
            <a:extLst>
              <a:ext uri="{FF2B5EF4-FFF2-40B4-BE49-F238E27FC236}">
                <a16:creationId xmlns:a16="http://schemas.microsoft.com/office/drawing/2014/main" id="{E7C8CFDC-EC87-4B62-800B-27A4FED8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0" y="4746451"/>
            <a:ext cx="1120221" cy="8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4666636" y="3607497"/>
            <a:ext cx="4680564" cy="1821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rtl="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s-US" b="1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ReporteFraude.ftc.gov</a:t>
            </a:r>
          </a:p>
          <a:p>
            <a:pPr rtl="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1-877-FTC-HELP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9C2973-2071-43BA-A73E-6A6266D75B2E}"/>
              </a:ext>
            </a:extLst>
          </p:cNvPr>
          <p:cNvSpPr txBox="1">
            <a:spLocks/>
          </p:cNvSpPr>
          <p:nvPr/>
        </p:nvSpPr>
        <p:spPr>
          <a:xfrm>
            <a:off x="3501252" y="2755899"/>
            <a:ext cx="5189495" cy="673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1200"/>
              </a:spcAft>
            </a:pPr>
            <a:r>
              <a:rPr lang="es-US" sz="2800" b="1">
                <a:latin typeface="Arial" panose="020B0604020202020204" pitchFamily="34" charset="0"/>
                <a:cs typeface="Arial" panose="020B0604020202020204" pitchFamily="34" charset="0"/>
              </a:rPr>
              <a:t>Repórtalo.</a:t>
            </a:r>
          </a:p>
        </p:txBody>
      </p:sp>
      <p:pic>
        <p:nvPicPr>
          <p:cNvPr id="4" name="Picture 3" descr="FTC logo">
            <a:extLst>
              <a:ext uri="{FF2B5EF4-FFF2-40B4-BE49-F238E27FC236}">
                <a16:creationId xmlns:a16="http://schemas.microsoft.com/office/drawing/2014/main" id="{7CEFFAEB-42A5-4751-979E-D42CA2874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3607497"/>
            <a:ext cx="1645924" cy="16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4666636" y="3607497"/>
            <a:ext cx="4680564" cy="1821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None/>
            </a:pPr>
            <a:r>
              <a:rPr lang="es-US" b="1"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  <a:p>
            <a:pPr marL="0" indent="0" rtl="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None/>
            </a:pPr>
            <a:r>
              <a:rPr lang="es-US" b="1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¿Preguntas? 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9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1162</Words>
  <Application>Microsoft Office PowerPoint</Application>
  <PresentationFormat>Widescreen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Segoe UI Symbol</vt:lpstr>
      <vt:lpstr>Symbol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Trade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Apanaviciute, Daniele</dc:creator>
  <cp:lastModifiedBy>De las Heras, Gema</cp:lastModifiedBy>
  <cp:revision>25</cp:revision>
  <dcterms:created xsi:type="dcterms:W3CDTF">2022-09-22T20:30:32Z</dcterms:created>
  <dcterms:modified xsi:type="dcterms:W3CDTF">2023-08-27T15:30:51Z</dcterms:modified>
</cp:coreProperties>
</file>